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B4A-E3F4-4763-8F2C-E68B0EA52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CF90E-916E-4569-A8F8-3D1895BBF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57B44-C979-444B-AE1C-A84FD74B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20AA4-A9A0-43E0-8DF5-3036B44A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845E2-C510-4733-816A-F6274ACB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5CE3-0CDC-4694-B5D0-D5BC2105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AD529-411A-4730-84DC-8F3512515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E46D8-30EB-4A50-B2EB-B457D18B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DB97C-CC3A-4D51-AD5E-22A57309E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E21E-8F75-4CD0-9DB1-597BA790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9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0C82A-2E10-48D5-AABA-FA4FD69FE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BA9D1-354A-4645-91D6-52391A929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FA930-F934-4528-B70D-FB53B725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44931-AE17-4014-AB43-052C87D4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3FFD2-2865-477F-AFA1-0A1AA395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0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A51F-2754-4654-AB33-9CF0539C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B39B-2E9A-481D-B9F8-5CAB659B7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E09D4-F5B6-4AF7-AF81-B44D1FB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94DC-0C93-4016-AAD7-29CCBB51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15BB0-2B18-46B5-8FBA-583DC2059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4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F23A-C836-4421-841A-C0282DB2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78F49-F19B-4EAB-B740-DD626FFD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5A90-9FD5-4413-83CA-714E74D97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436A3-F040-4FF9-ABE5-1010354A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8772-E6A2-4BA8-BDD3-5590E9A8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3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169E-0E16-4A22-8337-464EBCC9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1628-4E4F-46DA-96CA-FABE4752A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AEE5A-6CC4-47CE-BCED-2BF0F0811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92EE3-4B55-4884-A1E5-56F13632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7BDDB-9D95-4438-9476-64F94A03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31078-80AC-41F9-9BC3-65BE306A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6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0C52-C03A-4760-87B4-77DBAE68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18D07-3688-4576-8701-F93EDC664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73E52-E00E-477D-ADF9-A64B49344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90EA8-8447-480B-83DB-06E539F8A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A9F42-474B-4C8E-A36E-761CE290E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1D5D52-7351-408C-9EB5-A8995A8B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A90CB-1F82-435C-81EC-EC6AFC52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3C415-537C-4E9A-B574-6A1BA226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6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C72F-2B3A-4579-9AC8-C073D65C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667A32-12C0-4A37-893D-38D7F9C7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39029-5327-4B6C-A2A8-AADD02D1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EE32-1322-444E-840D-DAA6D8DA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79F0-3267-465C-9438-2F604BF2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C51A0-5E62-49EE-8766-81BB339D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2ABC0-5B17-4B6E-9393-7DEB1A57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4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4451-6666-43BE-B8B5-1E3C25C9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78CF-9220-4BE1-89A0-B5088E31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8F3FC-DA47-46B8-BD04-05CFF147F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13002-EE0F-4103-BEC3-DD9AC152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BF6D4-C365-4ECF-A50C-2ADBECA0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03FAB-8977-49A6-8DD4-6B0539BB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2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BE92-680A-4012-B52E-4173863A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E7994-6D6E-40D4-A2C1-67E081C1F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3C692-C932-4B39-8B3C-8B64017A4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B76A0-2B8E-4333-845A-72B61287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EB05D-5CCC-4DBC-8968-1950D02A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A6C59-4FA4-4288-BC2A-4FF348AF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7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5AED5-1DD6-4380-B5AF-B6268BE5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93A74-CD64-483F-B657-1A1A30DFB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4006-4147-4469-82BE-4521A2DBC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1240-814A-43C9-896E-CD13BB5FAB7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2A081-E0B0-4B26-8ACC-E900429FD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43287-0937-437A-AEB8-909B432EA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54CF-402C-4ACE-A6C6-A3518B763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6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FDA3C-F822-482F-9520-39B9B98BF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E4272-8120-4CBB-ABEF-23D85511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Flight Price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D2F38-8BED-4C16-83F3-BAACF48B1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Luis Cerrilla, Arthur Edwards, Kyle Cielencki and Ahasan Hossain 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E48137-6D36-4FA0-AF49-EFE792EEF7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20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Issues and Hurdles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026" y="1901877"/>
            <a:ext cx="9304090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dataset is segmented into quarters, not months. Would’ve been nice to have been an API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recent data is Q1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Dataset was too large. The original dataset was more that 500MB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Having only used a partial amount from our dataset may have led to a few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COVID may have also skewed the data as well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186E5F-3E49-4590-AF50-14351A830DBE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88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026" y="1901877"/>
            <a:ext cx="9304090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186E5F-3E49-4590-AF50-14351A830DBE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237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/>
              <a:t>Introduction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026" y="1901877"/>
            <a:ext cx="9304090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our final project we decided to create a flight fare predictor that would give you a price prediction based off a selected origin and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dataset is from 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the Bureau of Transportation Statistics </a:t>
            </a:r>
            <a:r>
              <a:rPr lang="en-US" sz="1800" dirty="0">
                <a:latin typeface="Arial" panose="020B0604020202020204" pitchFamily="34" charset="0"/>
              </a:rPr>
              <a:t>and goes as far back as 2017 to 2020 Q1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data is visualized with Tableau into two different dashboards and the price predictor was made with D3. All hosted on an HTML webpage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186E5F-3E49-4590-AF50-14351A830DBE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CF58D61-851F-4B66-A5A2-2427CE06CA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940837" cy="9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F0B43-AD18-43A7-80CF-DE306FBD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71" y="3894454"/>
            <a:ext cx="7525834" cy="27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4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 and cleaning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71" y="2089004"/>
            <a:ext cx="5106619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The data used in this app is from the Bureau of Transportation Statistics (“BTS”) quarterly Airline Origin and Destination Surveys.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To make meaningful visualizations, we pulled airport names, city names and coordinates (latitude, longitude). This required finding an appropriate dataset that contained these fields.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We joined this data to the BTS data using Python Pandas library.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Our visualizations are based on a random 5% sample of the last three years of data. This data was combined with an airport city, latitude and longitude for better visualizations.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Our flight price prediction model used a random 5% sample of Q1 2020 data from above.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Our model is based on the most recent quarter as this most accurately reflects the current travel environment.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100" dirty="0"/>
              <a:t>For data cleanup, there were not any N/As to begin with.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However, we did notice some itineraries with well over 100 tickets. We narrowed our dataset to exclude any itineraries with less than 100 tickets.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Additionally, there were some itineraries that cost as much as $20,000. We excluded any itineraries that cost more than $2,000.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1DD299-8FE6-47EA-8A3B-99587E8780B6}"/>
              </a:ext>
            </a:extLst>
          </p:cNvPr>
          <p:cNvGrpSpPr/>
          <p:nvPr/>
        </p:nvGrpSpPr>
        <p:grpSpPr>
          <a:xfrm>
            <a:off x="6087362" y="1943692"/>
            <a:ext cx="5471612" cy="3978016"/>
            <a:chOff x="6417734" y="2826994"/>
            <a:chExt cx="4935970" cy="27147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3B7DD5-D2A1-4B61-96F5-076360CFA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734" y="2826994"/>
              <a:ext cx="4935970" cy="27147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417492-B8D0-4CC3-AFBF-E146FA4F1B2B}"/>
                </a:ext>
              </a:extLst>
            </p:cNvPr>
            <p:cNvSpPr txBox="1"/>
            <p:nvPr/>
          </p:nvSpPr>
          <p:spPr>
            <a:xfrm>
              <a:off x="6417734" y="5270298"/>
              <a:ext cx="4935970" cy="271478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850">
                  <a:solidFill>
                    <a:srgbClr val="FFFFFF"/>
                  </a:solidFill>
                </a:rPr>
                <a:t>The total dataset from the BTS was over 11.6GB, this meant taking a smaller sample size to visualize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6C0A-7B8B-489E-9338-004D58FE3CFF}"/>
              </a:ext>
            </a:extLst>
          </p:cNvPr>
          <p:cNvSpPr txBox="1">
            <a:spLocks/>
          </p:cNvSpPr>
          <p:nvPr/>
        </p:nvSpPr>
        <p:spPr>
          <a:xfrm>
            <a:off x="405244" y="1943692"/>
            <a:ext cx="5276874" cy="39780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6C4A0A-598E-48C1-8574-C5FD4D0C4E9A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056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 Dashboards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704" y="1885121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Provides historical flight data since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map provides an overview of the average cost to travel to a specific state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bar graphs show prices segmented in different years and quarters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horizontal bar graph show average cost to travel to a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specific city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20C7BAA0-511A-4307-9B77-0EF095BBD5F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36" y="1885121"/>
            <a:ext cx="5820693" cy="39780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AE2B-10A9-4001-BCD9-5C8079DFB117}"/>
              </a:ext>
            </a:extLst>
          </p:cNvPr>
          <p:cNvSpPr txBox="1">
            <a:spLocks/>
          </p:cNvSpPr>
          <p:nvPr/>
        </p:nvSpPr>
        <p:spPr>
          <a:xfrm>
            <a:off x="405246" y="1885121"/>
            <a:ext cx="5040983" cy="39780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3421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 Dashboards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704" y="1885121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Second Dashboard shows most traveled cities and states across the U.S. in Q1 2020.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bubble chart and the tree-map highlight which city and state contains the most travelers recorded in 2020 Q1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bar-chart displays cheapest cities to travel to in the U.S. the chart is sorted from least to greatest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AE2B-10A9-4001-BCD9-5C8079DFB117}"/>
              </a:ext>
            </a:extLst>
          </p:cNvPr>
          <p:cNvSpPr txBox="1">
            <a:spLocks/>
          </p:cNvSpPr>
          <p:nvPr/>
        </p:nvSpPr>
        <p:spPr>
          <a:xfrm>
            <a:off x="405246" y="1885121"/>
            <a:ext cx="5040983" cy="39851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3645FB3-67D8-45B7-86AA-4B03F335B9A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03" y="1887523"/>
            <a:ext cx="5846071" cy="39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Machine Learning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703" y="1885121"/>
            <a:ext cx="7344058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purpose of the machine learning model is to predict the fare for domestic flights in the USA territory given only two inputs, origin airport code and destination airport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accomplish this purpose the dataset had to be fitted, trained and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AE2B-10A9-4001-BCD9-5C8079DFB117}"/>
              </a:ext>
            </a:extLst>
          </p:cNvPr>
          <p:cNvSpPr txBox="1">
            <a:spLocks/>
          </p:cNvSpPr>
          <p:nvPr/>
        </p:nvSpPr>
        <p:spPr>
          <a:xfrm>
            <a:off x="405245" y="1885122"/>
            <a:ext cx="7344058" cy="407106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FC197B0C-F884-4913-9BAE-62545FFC53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380" y="1901877"/>
            <a:ext cx="3204594" cy="40543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887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Machine Learning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703" y="1885121"/>
            <a:ext cx="7344058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build this model we needed a correlation between the Fare column, and the rest of the columns.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that result we decided to use the columns that had more than 5.6% correlation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 fit the data and divided it into 80% for training purposes, and 20% for testing purposes. These parameters will apply to all the tested models. </a:t>
            </a:r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AE2B-10A9-4001-BCD9-5C8079DFB117}"/>
              </a:ext>
            </a:extLst>
          </p:cNvPr>
          <p:cNvSpPr txBox="1">
            <a:spLocks/>
          </p:cNvSpPr>
          <p:nvPr/>
        </p:nvSpPr>
        <p:spPr>
          <a:xfrm>
            <a:off x="405245" y="1885122"/>
            <a:ext cx="7344058" cy="407106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CE3C2-C69A-4EF6-BFBB-C80D5526C4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55" y="1885121"/>
            <a:ext cx="2695119" cy="40710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435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26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Machine Learning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703" y="1885121"/>
            <a:ext cx="7344058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 of the 22 models the Random Forest Regressor model had the best results, which is the model we picked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models like the Linear Regression model also had good results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AE2B-10A9-4001-BCD9-5C8079DFB117}"/>
              </a:ext>
            </a:extLst>
          </p:cNvPr>
          <p:cNvSpPr txBox="1">
            <a:spLocks/>
          </p:cNvSpPr>
          <p:nvPr/>
        </p:nvSpPr>
        <p:spPr>
          <a:xfrm>
            <a:off x="405245" y="1885122"/>
            <a:ext cx="7344058" cy="407106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7383-8526-4207-9CEC-2A8C7A271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54548" y="1885121"/>
            <a:ext cx="3404426" cy="20530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8165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0C40D9-77FC-4715-9CA9-9B4E1A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92" y="279779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Website Presentation and Combining the Work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69619-5C92-4B51-BF43-06E215DC4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538" y="1825456"/>
            <a:ext cx="3891436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deployed our site on Heroku and laid out our analysis and prediction model on five pages (Home, Price Predictor, Visualizations, Methodology, About)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</a:t>
            </a:r>
            <a:r>
              <a:rPr lang="en-US" dirty="0" err="1"/>
              <a:t>Bootswatch</a:t>
            </a:r>
            <a:r>
              <a:rPr lang="en-US" dirty="0"/>
              <a:t>, CSS and D3 event listeners, we were able to create a meaningful website for our end-users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A7501-DB3A-4101-9AF3-EC73E09B17D5}"/>
              </a:ext>
            </a:extLst>
          </p:cNvPr>
          <p:cNvSpPr txBox="1">
            <a:spLocks/>
          </p:cNvSpPr>
          <p:nvPr/>
        </p:nvSpPr>
        <p:spPr>
          <a:xfrm>
            <a:off x="-1" y="391108"/>
            <a:ext cx="11558975" cy="1119661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86AAD4-4755-4A8F-A1AF-210C00706BB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327C8E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B9CFF-BE0D-4C78-A03C-A68A6A32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0"/>
          <a:stretch/>
        </p:blipFill>
        <p:spPr>
          <a:xfrm>
            <a:off x="57043" y="1913414"/>
            <a:ext cx="7453961" cy="362499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8E0F69-92DC-4507-A28F-570D561A8D18}"/>
              </a:ext>
            </a:extLst>
          </p:cNvPr>
          <p:cNvSpPr txBox="1">
            <a:spLocks/>
          </p:cNvSpPr>
          <p:nvPr/>
        </p:nvSpPr>
        <p:spPr>
          <a:xfrm>
            <a:off x="7667536" y="1913413"/>
            <a:ext cx="3891437" cy="36249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121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696</Words>
  <Application>Microsoft Office PowerPoint</Application>
  <PresentationFormat>Widescreen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Flight Price Predictor</vt:lpstr>
      <vt:lpstr>Introduction</vt:lpstr>
      <vt:lpstr>Data wrangling and cleaning</vt:lpstr>
      <vt:lpstr>Tableau Dashboards</vt:lpstr>
      <vt:lpstr>Tableau Dashboards</vt:lpstr>
      <vt:lpstr>Machine Learning</vt:lpstr>
      <vt:lpstr>Machine Learning</vt:lpstr>
      <vt:lpstr>Machine Learning</vt:lpstr>
      <vt:lpstr>Website Presentation and Combining the Work</vt:lpstr>
      <vt:lpstr>Issues and Hurdles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Price Predictor</dc:title>
  <dc:creator>Ahasan</dc:creator>
  <cp:lastModifiedBy>Ahasan</cp:lastModifiedBy>
  <cp:revision>12</cp:revision>
  <dcterms:created xsi:type="dcterms:W3CDTF">2020-09-16T04:11:46Z</dcterms:created>
  <dcterms:modified xsi:type="dcterms:W3CDTF">2020-09-16T23:12:40Z</dcterms:modified>
</cp:coreProperties>
</file>